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7"/>
  </p:notesMasterIdLst>
  <p:sldIdLst>
    <p:sldId id="832" r:id="rId2"/>
    <p:sldId id="795" r:id="rId3"/>
    <p:sldId id="882" r:id="rId4"/>
    <p:sldId id="893" r:id="rId5"/>
    <p:sldId id="894" r:id="rId6"/>
    <p:sldId id="895" r:id="rId7"/>
    <p:sldId id="897" r:id="rId8"/>
    <p:sldId id="899" r:id="rId9"/>
    <p:sldId id="929" r:id="rId10"/>
    <p:sldId id="884" r:id="rId11"/>
    <p:sldId id="885" r:id="rId12"/>
    <p:sldId id="889" r:id="rId13"/>
    <p:sldId id="890" r:id="rId14"/>
    <p:sldId id="891" r:id="rId15"/>
    <p:sldId id="892" r:id="rId16"/>
    <p:sldId id="902" r:id="rId17"/>
    <p:sldId id="886" r:id="rId18"/>
    <p:sldId id="887" r:id="rId19"/>
    <p:sldId id="930" r:id="rId20"/>
    <p:sldId id="931" r:id="rId21"/>
    <p:sldId id="910" r:id="rId22"/>
    <p:sldId id="911" r:id="rId23"/>
    <p:sldId id="917" r:id="rId24"/>
    <p:sldId id="913" r:id="rId25"/>
    <p:sldId id="918" r:id="rId26"/>
    <p:sldId id="919" r:id="rId27"/>
    <p:sldId id="920" r:id="rId28"/>
    <p:sldId id="914" r:id="rId29"/>
    <p:sldId id="915" r:id="rId30"/>
    <p:sldId id="916" r:id="rId31"/>
    <p:sldId id="849" r:id="rId32"/>
    <p:sldId id="924" r:id="rId33"/>
    <p:sldId id="847" r:id="rId34"/>
    <p:sldId id="854" r:id="rId35"/>
    <p:sldId id="861" r:id="rId36"/>
    <p:sldId id="926" r:id="rId37"/>
    <p:sldId id="877" r:id="rId38"/>
    <p:sldId id="880" r:id="rId39"/>
    <p:sldId id="867" r:id="rId40"/>
    <p:sldId id="868" r:id="rId41"/>
    <p:sldId id="860" r:id="rId42"/>
    <p:sldId id="869" r:id="rId43"/>
    <p:sldId id="870" r:id="rId44"/>
    <p:sldId id="856" r:id="rId45"/>
    <p:sldId id="921" r:id="rId46"/>
    <p:sldId id="871" r:id="rId47"/>
    <p:sldId id="872" r:id="rId48"/>
    <p:sldId id="923" r:id="rId49"/>
    <p:sldId id="845" r:id="rId50"/>
    <p:sldId id="927" r:id="rId51"/>
    <p:sldId id="928" r:id="rId52"/>
    <p:sldId id="908" r:id="rId53"/>
    <p:sldId id="904" r:id="rId54"/>
    <p:sldId id="906" r:id="rId55"/>
    <p:sldId id="876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5" autoAdjust="0"/>
    <p:restoredTop sz="94660"/>
  </p:normalViewPr>
  <p:slideViewPr>
    <p:cSldViewPr>
      <p:cViewPr varScale="1">
        <p:scale>
          <a:sx n="62" d="100"/>
          <a:sy n="62" d="100"/>
        </p:scale>
        <p:origin x="98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04" d="100"/>
          <a:sy n="104" d="100"/>
        </p:scale>
        <p:origin x="-3512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50865-65CE-2D4A-A6B4-D8EED025481C}" type="datetimeFigureOut">
              <a:rPr lang="en-US" smtClean="0"/>
              <a:pPr/>
              <a:t>7/20/2020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385DD-1409-BF48-9634-A61162EA49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8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DD-1409-BF48-9634-A61162EA49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88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6C3291F6-FB00-460E-9340-8F2A37E54AC6}" type="datetimeFigureOut">
              <a:rPr lang="en-US" smtClean="0"/>
              <a:pPr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3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66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35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84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1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10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3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11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1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2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4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98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63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5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3291F6-FB00-460E-9340-8F2A37E54AC6}" type="datetimeFigureOut">
              <a:rPr lang="en-US" smtClean="0"/>
              <a:pPr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49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echcrunch.com/2019/07/09/darkmatter-firefox-certificates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ources.infosecinstitute.com/category/computerforensics/introduction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6200" y="457200"/>
            <a:ext cx="8639174" cy="2438399"/>
          </a:xfrm>
        </p:spPr>
        <p:txBody>
          <a:bodyPr>
            <a:normAutofit/>
          </a:bodyPr>
          <a:lstStyle/>
          <a:p>
            <a:r>
              <a:rPr sz="4000" dirty="0" smtClean="0"/>
              <a:t>CS </a:t>
            </a:r>
            <a:r>
              <a:rPr lang="en-US" sz="4000" dirty="0" smtClean="0"/>
              <a:t>53D</a:t>
            </a:r>
            <a:br>
              <a:rPr lang="en-US" sz="4000" dirty="0" smtClean="0"/>
            </a:br>
            <a:r>
              <a:rPr lang="en-US" sz="4000" dirty="0" smtClean="0"/>
              <a:t>Intro To Computer Forensics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Tim Ryan</a:t>
            </a:r>
          </a:p>
          <a:p>
            <a:r>
              <a:rPr lang="en-US" dirty="0" smtClean="0"/>
              <a:t>ryantimothy@fhda.edu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713" y="3200400"/>
            <a:ext cx="39719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2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534400" cy="5668130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2057400" y="0"/>
            <a:ext cx="535686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ea typeface="+mj-ea"/>
                <a:cs typeface="Tunga" pitchFamily="2"/>
              </a:rPr>
              <a:t>Browser Forensics - Mozilla</a:t>
            </a:r>
          </a:p>
        </p:txBody>
      </p:sp>
    </p:spTree>
    <p:extLst>
      <p:ext uri="{BB962C8B-B14F-4D97-AF65-F5344CB8AC3E}">
        <p14:creationId xmlns:p14="http://schemas.microsoft.com/office/powerpoint/2010/main" val="264155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0"/>
            <a:ext cx="8382000" cy="5935800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893570" y="-76200"/>
            <a:ext cx="535686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ea typeface="+mj-ea"/>
                <a:cs typeface="Tunga" pitchFamily="2"/>
              </a:rPr>
              <a:t>Browser Forensics - Chrome</a:t>
            </a:r>
          </a:p>
        </p:txBody>
      </p:sp>
    </p:spTree>
    <p:extLst>
      <p:ext uri="{BB962C8B-B14F-4D97-AF65-F5344CB8AC3E}">
        <p14:creationId xmlns:p14="http://schemas.microsoft.com/office/powerpoint/2010/main" val="238039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5" y="517177"/>
            <a:ext cx="8254495" cy="63408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7142" y="-6043"/>
            <a:ext cx="5275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Surveillance = Forensics = Evidence</a:t>
            </a:r>
          </a:p>
        </p:txBody>
      </p:sp>
    </p:spTree>
    <p:extLst>
      <p:ext uri="{BB962C8B-B14F-4D97-AF65-F5344CB8AC3E}">
        <p14:creationId xmlns:p14="http://schemas.microsoft.com/office/powerpoint/2010/main" val="122071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6400800"/>
            <a:ext cx="737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2"/>
              </a:rPr>
              <a:t>https://techcrunch.com/2019/07/09/darkmatter-firefox-certificates/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2570"/>
            <a:ext cx="8077200" cy="12128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458719"/>
            <a:ext cx="8077200" cy="478968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09600" y="1828800"/>
            <a:ext cx="6248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85800" y="4343400"/>
            <a:ext cx="5943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6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12724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39548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000" y="5111748"/>
            <a:ext cx="9530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Source: https</a:t>
            </a:r>
            <a:r>
              <a:rPr lang="en-US" sz="2400" dirty="0"/>
              <a:t>://www.darkmatter.ae/about-us/we-are-darkmatter/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14" y="5601123"/>
            <a:ext cx="7021286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3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553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28" y="1155342"/>
            <a:ext cx="9150927" cy="499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7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13682" y="4319"/>
            <a:ext cx="3649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Week 3 Lab Assignment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27539"/>
            <a:ext cx="7080028" cy="2342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971800"/>
            <a:ext cx="7080029" cy="387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53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7772400" cy="6041661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893570" y="-76200"/>
            <a:ext cx="535686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ea typeface="+mj-ea"/>
                <a:cs typeface="Tunga" pitchFamily="2"/>
              </a:rPr>
              <a:t>Email Forensics - Outlook</a:t>
            </a:r>
          </a:p>
        </p:txBody>
      </p:sp>
    </p:spTree>
    <p:extLst>
      <p:ext uri="{BB962C8B-B14F-4D97-AF65-F5344CB8AC3E}">
        <p14:creationId xmlns:p14="http://schemas.microsoft.com/office/powerpoint/2010/main" val="158364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534400" cy="5974080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893570" y="-76200"/>
            <a:ext cx="535686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ea typeface="+mj-ea"/>
                <a:cs typeface="Tunga" pitchFamily="2"/>
              </a:rPr>
              <a:t>Email Forensics - </a:t>
            </a:r>
            <a:r>
              <a:rPr lang="en-US" sz="3200" dirty="0" err="1" smtClean="0">
                <a:ea typeface="+mj-ea"/>
                <a:cs typeface="Tunga" pitchFamily="2"/>
              </a:rPr>
              <a:t>LibreOffice</a:t>
            </a:r>
            <a:endParaRPr lang="en-US" sz="3200" dirty="0" smtClean="0">
              <a:ea typeface="+mj-ea"/>
              <a:cs typeface="Tung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3859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27450"/>
            <a:ext cx="7772400" cy="6001950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893570" y="-76200"/>
            <a:ext cx="535686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ea typeface="+mj-ea"/>
                <a:cs typeface="Tunga" pitchFamily="2"/>
              </a:rPr>
              <a:t>Email </a:t>
            </a:r>
            <a:r>
              <a:rPr lang="en-US" sz="3200" dirty="0" smtClean="0">
                <a:ea typeface="+mj-ea"/>
                <a:cs typeface="Tunga" pitchFamily="2"/>
              </a:rPr>
              <a:t>Header Information</a:t>
            </a:r>
            <a:endParaRPr lang="en-US" sz="3200" dirty="0" smtClean="0">
              <a:ea typeface="+mj-ea"/>
              <a:cs typeface="Tung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1803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1371600" y="2583"/>
            <a:ext cx="649986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ea typeface="+mj-ea"/>
                <a:cs typeface="Tunga" pitchFamily="2"/>
              </a:rPr>
              <a:t>CS53D: Intro to Computer Forensics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914400" y="1066800"/>
            <a:ext cx="59055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3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Week 4 Agenda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 smtClean="0">
                <a:cs typeface="Tahoma" pitchFamily="34" charset="0"/>
              </a:rPr>
              <a:t>Course and Assignment Review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 smtClean="0">
                <a:cs typeface="Tahoma" pitchFamily="34" charset="0"/>
              </a:rPr>
              <a:t>Browser and Email Forensics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>
                <a:cs typeface="Tahoma" pitchFamily="34" charset="0"/>
              </a:rPr>
              <a:t>Elective and Extra-Credit Labs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 smtClean="0">
                <a:cs typeface="Tahoma" pitchFamily="34" charset="0"/>
              </a:rPr>
              <a:t>Cloud Forensics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>
                <a:cs typeface="Tahoma" pitchFamily="34" charset="0"/>
              </a:rPr>
              <a:t>M</a:t>
            </a:r>
            <a:r>
              <a:rPr lang="en-US" sz="2800" dirty="0" smtClean="0">
                <a:cs typeface="Tahoma" pitchFamily="34" charset="0"/>
              </a:rPr>
              <a:t>obile Device Forensics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 smtClean="0">
                <a:cs typeface="Tahoma" pitchFamily="34" charset="0"/>
              </a:rPr>
              <a:t>Cellular Service Forensics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 smtClean="0">
                <a:cs typeface="Tahoma" pitchFamily="34" charset="0"/>
              </a:rPr>
              <a:t>Lab #16: Intro to Android OS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800" dirty="0" smtClean="0">
                <a:cs typeface="Tahoma" pitchFamily="34" charset="0"/>
              </a:rPr>
              <a:t>Lab #17: Android Acquisition </a:t>
            </a:r>
          </a:p>
        </p:txBody>
      </p:sp>
    </p:spTree>
    <p:extLst>
      <p:ext uri="{BB962C8B-B14F-4D97-AF65-F5344CB8AC3E}">
        <p14:creationId xmlns:p14="http://schemas.microsoft.com/office/powerpoint/2010/main" val="413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09600"/>
            <a:ext cx="6934200" cy="6075206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893570" y="-76200"/>
            <a:ext cx="535686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ea typeface="+mj-ea"/>
                <a:cs typeface="Tunga" pitchFamily="2"/>
              </a:rPr>
              <a:t>Outlook Message Properties</a:t>
            </a:r>
            <a:endParaRPr lang="en-US" sz="3200" dirty="0" smtClean="0">
              <a:ea typeface="+mj-ea"/>
              <a:cs typeface="Tung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75578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82" y="573881"/>
            <a:ext cx="4008120" cy="5856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19" y="553099"/>
            <a:ext cx="4343101" cy="6304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8982" y="3581400"/>
            <a:ext cx="3855719" cy="2133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37610" y="573881"/>
            <a:ext cx="4189465" cy="2851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37610" y="3581400"/>
            <a:ext cx="4021974" cy="2761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37610" y="4572000"/>
            <a:ext cx="4001192" cy="9905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91933" y="5845"/>
            <a:ext cx="5575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Elective and Extra-Credit Lab Options</a:t>
            </a:r>
          </a:p>
        </p:txBody>
      </p:sp>
    </p:spTree>
    <p:extLst>
      <p:ext uri="{BB962C8B-B14F-4D97-AF65-F5344CB8AC3E}">
        <p14:creationId xmlns:p14="http://schemas.microsoft.com/office/powerpoint/2010/main" val="293002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1" y="552085"/>
            <a:ext cx="4249165" cy="5786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33400"/>
            <a:ext cx="4191000" cy="49924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05400" y="5047885"/>
            <a:ext cx="3872345" cy="381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92227" y="10180"/>
            <a:ext cx="5575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Elective and Extra-Credit Lab Options</a:t>
            </a:r>
          </a:p>
        </p:txBody>
      </p:sp>
    </p:spTree>
    <p:extLst>
      <p:ext uri="{BB962C8B-B14F-4D97-AF65-F5344CB8AC3E}">
        <p14:creationId xmlns:p14="http://schemas.microsoft.com/office/powerpoint/2010/main" val="36215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61907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0359" y="10180"/>
            <a:ext cx="4759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Cloud Services Are Everywhere </a:t>
            </a:r>
          </a:p>
        </p:txBody>
      </p:sp>
    </p:spTree>
    <p:extLst>
      <p:ext uri="{BB962C8B-B14F-4D97-AF65-F5344CB8AC3E}">
        <p14:creationId xmlns:p14="http://schemas.microsoft.com/office/powerpoint/2010/main" val="4071442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7932118" cy="62801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6224369"/>
            <a:ext cx="8599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https://resources.infosecinstitute.com/category/computerforensics/introduction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areas-of-study/hybrid-and-emerging-technologies/introduction-to-cloud-forensics</a:t>
            </a:r>
            <a:r>
              <a:rPr lang="en-US" dirty="0"/>
              <a:t>/#gref</a:t>
            </a:r>
          </a:p>
        </p:txBody>
      </p:sp>
    </p:spTree>
    <p:extLst>
      <p:ext uri="{BB962C8B-B14F-4D97-AF65-F5344CB8AC3E}">
        <p14:creationId xmlns:p14="http://schemas.microsoft.com/office/powerpoint/2010/main" val="3302694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95300"/>
            <a:ext cx="7800975" cy="636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6404" y="10180"/>
            <a:ext cx="6727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Cloud Forensics Architecture (Logs -&gt; </a:t>
            </a:r>
            <a:r>
              <a:rPr lang="en-US" sz="2800" dirty="0" err="1" smtClean="0"/>
              <a:t>Splunk</a:t>
            </a:r>
            <a:r>
              <a:rPr lang="en-US" sz="2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5064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0"/>
            <a:ext cx="8229600" cy="37225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697198"/>
            <a:ext cx="8229600" cy="27738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00" y="6458391"/>
            <a:ext cx="9032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https://csrc.nist.gov/CSRC/media/Publications/nistir/8006/draft/documents/draft_nistir_8006.pdf</a:t>
            </a:r>
          </a:p>
        </p:txBody>
      </p:sp>
    </p:spTree>
    <p:extLst>
      <p:ext uri="{BB962C8B-B14F-4D97-AF65-F5344CB8AC3E}">
        <p14:creationId xmlns:p14="http://schemas.microsoft.com/office/powerpoint/2010/main" val="2081158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276" y="1143000"/>
            <a:ext cx="799058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3.1 Collection and Aggregation Challenges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Establish a Common Vocabulary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Create an On-Going Dialogue</a:t>
            </a:r>
          </a:p>
          <a:p>
            <a:endParaRPr lang="en-US" sz="2400" dirty="0" smtClean="0"/>
          </a:p>
          <a:p>
            <a:r>
              <a:rPr lang="en-US" sz="2400" dirty="0" smtClean="0"/>
              <a:t>3.2 Data Analysis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Resource Pooling, Rapid Elasticity, Measured Service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Architecture, Data Collection, Incident First Responders</a:t>
            </a:r>
          </a:p>
          <a:p>
            <a:r>
              <a:rPr lang="en-US" sz="2400" dirty="0" smtClean="0"/>
              <a:t>	</a:t>
            </a:r>
            <a:r>
              <a:rPr lang="en-US" sz="2400" dirty="0"/>
              <a:t>Role Management, Legal, Standards, Training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Anti-Forensics (Obfuscation, Data Hiding, Malware)</a:t>
            </a:r>
          </a:p>
          <a:p>
            <a:endParaRPr lang="en-US" sz="2400" dirty="0"/>
          </a:p>
          <a:p>
            <a:r>
              <a:rPr lang="en-US" sz="2400" dirty="0" smtClean="0"/>
              <a:t>4.1 Additional Observations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Time, Location, Sensitive Data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2134" y="86380"/>
            <a:ext cx="7572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NIST Cloud Computing Forensic Science Challenges</a:t>
            </a:r>
          </a:p>
        </p:txBody>
      </p:sp>
    </p:spTree>
    <p:extLst>
      <p:ext uri="{BB962C8B-B14F-4D97-AF65-F5344CB8AC3E}">
        <p14:creationId xmlns:p14="http://schemas.microsoft.com/office/powerpoint/2010/main" val="188076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12" y="592493"/>
            <a:ext cx="8065373" cy="60490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2600" y="0"/>
            <a:ext cx="5563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Cloud Ransomware Example: </a:t>
            </a:r>
            <a:r>
              <a:rPr lang="en-US" sz="2800" dirty="0" err="1" smtClean="0"/>
              <a:t>iNSYNC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798716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571711"/>
            <a:ext cx="8350293" cy="594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2899" y="48491"/>
            <a:ext cx="5558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Twitter Responses – Forensic Archive</a:t>
            </a:r>
          </a:p>
        </p:txBody>
      </p:sp>
    </p:spTree>
    <p:extLst>
      <p:ext uri="{BB962C8B-B14F-4D97-AF65-F5344CB8AC3E}">
        <p14:creationId xmlns:p14="http://schemas.microsoft.com/office/powerpoint/2010/main" val="2836805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0" y="71735"/>
            <a:ext cx="5482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Course Outline - Subject to Minor Changes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16" y="609600"/>
            <a:ext cx="6686184" cy="6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96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533400"/>
            <a:ext cx="7589520" cy="632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29997" y="10180"/>
            <a:ext cx="3699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Mobile Device Forensics</a:t>
            </a:r>
          </a:p>
        </p:txBody>
      </p:sp>
    </p:spTree>
    <p:extLst>
      <p:ext uri="{BB962C8B-B14F-4D97-AF65-F5344CB8AC3E}">
        <p14:creationId xmlns:p14="http://schemas.microsoft.com/office/powerpoint/2010/main" val="20854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86200"/>
            <a:ext cx="7467600" cy="2776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33400"/>
            <a:ext cx="6936410" cy="27880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95167" y="69273"/>
            <a:ext cx="392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Non-Mobile Forensics Process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3742" y="3430861"/>
            <a:ext cx="331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Mobile Forensics Process</a:t>
            </a:r>
          </a:p>
        </p:txBody>
      </p:sp>
    </p:spTree>
    <p:extLst>
      <p:ext uri="{BB962C8B-B14F-4D97-AF65-F5344CB8AC3E}">
        <p14:creationId xmlns:p14="http://schemas.microsoft.com/office/powerpoint/2010/main" val="2133277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32" y="1"/>
            <a:ext cx="7021568" cy="64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5632" y="6400801"/>
            <a:ext cx="724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https://computerforensicsresources.com/service/mobile-forensics/</a:t>
            </a:r>
          </a:p>
        </p:txBody>
      </p:sp>
    </p:spTree>
    <p:extLst>
      <p:ext uri="{BB962C8B-B14F-4D97-AF65-F5344CB8AC3E}">
        <p14:creationId xmlns:p14="http://schemas.microsoft.com/office/powerpoint/2010/main" val="444177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52282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0372" y="0"/>
            <a:ext cx="5270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Overshare = Too Much Information</a:t>
            </a:r>
          </a:p>
        </p:txBody>
      </p:sp>
    </p:spTree>
    <p:extLst>
      <p:ext uri="{BB962C8B-B14F-4D97-AF65-F5344CB8AC3E}">
        <p14:creationId xmlns:p14="http://schemas.microsoft.com/office/powerpoint/2010/main" val="3429296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04592"/>
            <a:ext cx="3962400" cy="6287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604592"/>
            <a:ext cx="3733800" cy="6282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73245" y="0"/>
            <a:ext cx="4625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Overshare Examples – Others?</a:t>
            </a:r>
          </a:p>
        </p:txBody>
      </p:sp>
    </p:spTree>
    <p:extLst>
      <p:ext uri="{BB962C8B-B14F-4D97-AF65-F5344CB8AC3E}">
        <p14:creationId xmlns:p14="http://schemas.microsoft.com/office/powerpoint/2010/main" val="2295929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88" y="-9040"/>
            <a:ext cx="7953212" cy="2285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8" y="2242414"/>
            <a:ext cx="7953212" cy="453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36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0"/>
            <a:ext cx="8044895" cy="64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64008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https://numberingplans.com/?page=analysis </a:t>
            </a:r>
          </a:p>
        </p:txBody>
      </p:sp>
    </p:spTree>
    <p:extLst>
      <p:ext uri="{BB962C8B-B14F-4D97-AF65-F5344CB8AC3E}">
        <p14:creationId xmlns:p14="http://schemas.microsoft.com/office/powerpoint/2010/main" val="2700859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657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91" y="3548200"/>
            <a:ext cx="9144000" cy="3196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629641"/>
            <a:ext cx="9133609" cy="192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24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7984836" cy="6303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6400800"/>
            <a:ext cx="812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https://resources.infosecinstitute.com/sim-card-forensics-introduction/#gref</a:t>
            </a:r>
          </a:p>
        </p:txBody>
      </p:sp>
    </p:spTree>
    <p:extLst>
      <p:ext uri="{BB962C8B-B14F-4D97-AF65-F5344CB8AC3E}">
        <p14:creationId xmlns:p14="http://schemas.microsoft.com/office/powerpoint/2010/main" val="849822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4514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84173" y="0"/>
            <a:ext cx="54548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Mobile Device vs Cellular Systems</a:t>
            </a:r>
          </a:p>
          <a:p>
            <a:pPr algn="ctr"/>
            <a:r>
              <a:rPr lang="en-US" sz="2800" dirty="0" smtClean="0"/>
              <a:t>Very Different Forensic Environment</a:t>
            </a:r>
          </a:p>
        </p:txBody>
      </p:sp>
    </p:spTree>
    <p:extLst>
      <p:ext uri="{BB962C8B-B14F-4D97-AF65-F5344CB8AC3E}">
        <p14:creationId xmlns:p14="http://schemas.microsoft.com/office/powerpoint/2010/main" val="199988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5200"/>
            <a:ext cx="9144000" cy="28411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39"/>
            <a:ext cx="9144000" cy="29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43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8600"/>
            <a:ext cx="7696200" cy="638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16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763"/>
            <a:ext cx="9144000" cy="5193437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905000" y="3950564"/>
            <a:ext cx="4191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39342" y="0"/>
            <a:ext cx="566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Cellular Evidence Example - Metadata</a:t>
            </a:r>
          </a:p>
        </p:txBody>
      </p:sp>
    </p:spTree>
    <p:extLst>
      <p:ext uri="{BB962C8B-B14F-4D97-AF65-F5344CB8AC3E}">
        <p14:creationId xmlns:p14="http://schemas.microsoft.com/office/powerpoint/2010/main" val="942320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8610600" cy="56962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24337" y="0"/>
            <a:ext cx="3895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www.antennasearch.com</a:t>
            </a:r>
          </a:p>
        </p:txBody>
      </p:sp>
    </p:spTree>
    <p:extLst>
      <p:ext uri="{BB962C8B-B14F-4D97-AF65-F5344CB8AC3E}">
        <p14:creationId xmlns:p14="http://schemas.microsoft.com/office/powerpoint/2010/main" val="3380807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84408" y="0"/>
            <a:ext cx="3575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Los Altos Tower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44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45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5414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3600" y="0"/>
            <a:ext cx="5224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Canvas/Files/Forensics Documents</a:t>
            </a:r>
          </a:p>
        </p:txBody>
      </p:sp>
    </p:spTree>
    <p:extLst>
      <p:ext uri="{BB962C8B-B14F-4D97-AF65-F5344CB8AC3E}">
        <p14:creationId xmlns:p14="http://schemas.microsoft.com/office/powerpoint/2010/main" val="3663898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1"/>
            <a:ext cx="9169400" cy="42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08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5"/>
            <a:ext cx="9144000" cy="57714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040" y="6248400"/>
            <a:ext cx="789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https://www.zdnet.com/article/what-is-5g-everything-you-need-to-know/</a:t>
            </a:r>
          </a:p>
        </p:txBody>
      </p:sp>
    </p:spTree>
    <p:extLst>
      <p:ext uri="{BB962C8B-B14F-4D97-AF65-F5344CB8AC3E}">
        <p14:creationId xmlns:p14="http://schemas.microsoft.com/office/powerpoint/2010/main" val="373748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10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64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55669" y="0"/>
            <a:ext cx="4460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Week 4 Discussion Question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599"/>
            <a:ext cx="9144000" cy="54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106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30145" cy="45942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63957" y="0"/>
            <a:ext cx="54022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Canvas/Files/Forensics Documents</a:t>
            </a:r>
          </a:p>
          <a:p>
            <a:pPr algn="ctr"/>
            <a:r>
              <a:rPr lang="en-US" sz="2800" dirty="0" smtClean="0"/>
              <a:t>“Week 4 Mobile Users” (15 Pages)</a:t>
            </a:r>
          </a:p>
        </p:txBody>
      </p:sp>
    </p:spTree>
    <p:extLst>
      <p:ext uri="{BB962C8B-B14F-4D97-AF65-F5344CB8AC3E}">
        <p14:creationId xmlns:p14="http://schemas.microsoft.com/office/powerpoint/2010/main" val="397292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014"/>
            <a:ext cx="9144000" cy="594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6443246"/>
            <a:ext cx="883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https://blog.twitter.com/en_us/topics/company/2020/an-update-on-our-security-incident.html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0800" y="0"/>
            <a:ext cx="3721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Twitter Blog, July 17 8:35PM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0" y="3048000"/>
            <a:ext cx="8991600" cy="2133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355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43012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0"/>
            <a:ext cx="4305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Week 4 Reading Assignment</a:t>
            </a:r>
          </a:p>
        </p:txBody>
      </p:sp>
    </p:spTree>
    <p:extLst>
      <p:ext uri="{BB962C8B-B14F-4D97-AF65-F5344CB8AC3E}">
        <p14:creationId xmlns:p14="http://schemas.microsoft.com/office/powerpoint/2010/main" val="320969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3714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19166" y="0"/>
            <a:ext cx="4305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Week 4 Reading Assignment</a:t>
            </a:r>
          </a:p>
        </p:txBody>
      </p:sp>
    </p:spTree>
    <p:extLst>
      <p:ext uri="{BB962C8B-B14F-4D97-AF65-F5344CB8AC3E}">
        <p14:creationId xmlns:p14="http://schemas.microsoft.com/office/powerpoint/2010/main" val="4260281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5133" y="0"/>
            <a:ext cx="39213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Week 4, Quiz 2</a:t>
            </a:r>
          </a:p>
          <a:p>
            <a:pPr algn="ctr"/>
            <a:r>
              <a:rPr lang="en-US" sz="2800" dirty="0" smtClean="0"/>
              <a:t>10 Questions, 30 Minutes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0" y="1066800"/>
            <a:ext cx="8720570" cy="49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2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8312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1272"/>
            <a:ext cx="9144000" cy="472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24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262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8571"/>
            <a:ext cx="9144000" cy="494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20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654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1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02579"/>
            <a:ext cx="7876022" cy="5096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7876022" cy="14025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952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https://www.zdnet.com/article/iranian-cyberspies-leave-training-videos-exposed-online/</a:t>
            </a:r>
          </a:p>
        </p:txBody>
      </p:sp>
    </p:spTree>
    <p:extLst>
      <p:ext uri="{BB962C8B-B14F-4D97-AF65-F5344CB8AC3E}">
        <p14:creationId xmlns:p14="http://schemas.microsoft.com/office/powerpoint/2010/main" val="3432583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6915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200" y="2133600"/>
            <a:ext cx="8991600" cy="2133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70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505876"/>
            <a:ext cx="7580329" cy="2421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36376"/>
            <a:ext cx="7580329" cy="37454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3682" y="4319"/>
            <a:ext cx="3649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Week 3 Lab Assignment</a:t>
            </a:r>
          </a:p>
        </p:txBody>
      </p:sp>
    </p:spTree>
    <p:extLst>
      <p:ext uri="{BB962C8B-B14F-4D97-AF65-F5344CB8AC3E}">
        <p14:creationId xmlns:p14="http://schemas.microsoft.com/office/powerpoint/2010/main" val="3093439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"/>
            <a:ext cx="7543800" cy="64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12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6010</TotalTime>
  <Words>277</Words>
  <Application>Microsoft Office PowerPoint</Application>
  <PresentationFormat>On-screen Show (4:3)</PresentationFormat>
  <Paragraphs>73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Tahoma</vt:lpstr>
      <vt:lpstr>Tunga</vt:lpstr>
      <vt:lpstr>Wingdings</vt:lpstr>
      <vt:lpstr>Celestial</vt:lpstr>
      <vt:lpstr>CS 53D Intro To Computer Forensics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NETW-230 Windows Server OS</dc:title>
  <dc:creator>nomad</dc:creator>
  <cp:lastModifiedBy>Tim Ryan</cp:lastModifiedBy>
  <cp:revision>1122</cp:revision>
  <dcterms:created xsi:type="dcterms:W3CDTF">2015-12-31T23:55:41Z</dcterms:created>
  <dcterms:modified xsi:type="dcterms:W3CDTF">2020-07-21T00:36:52Z</dcterms:modified>
</cp:coreProperties>
</file>